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3" d="100"/>
          <a:sy n="73" d="100"/>
        </p:scale>
        <p:origin x="90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2A9E7-A6D2-40FF-A7E6-9F86BB60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DD76E-1C31-441F-9F0E-3283E0BEC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E1500-6228-4890-9AA2-FCB2FBB1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95D04-B838-4023-ACBD-F87DAD733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96E6A-545C-44C3-A913-CA9F15D27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17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B6AE-5919-4C6C-B1FE-7CDA9D2E9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A9D0D-1196-4B82-BA6B-5E282636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70C70-CD7F-4837-BF30-5DCF95BC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F6E35-6298-41CC-88D8-FAB0E427E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4B8AB-7CAB-4419-8591-1B90C9A34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1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32D36A-5220-4B61-B6F9-2ABF16272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8E060B-D49E-46FB-BCDD-58955F000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D649-AD7F-46C8-82E2-B151494D7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94958-39BE-43CA-AFD6-34C987B3D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B074F-31BD-4734-A660-405E1468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3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95AB3-8E7A-4674-ABB5-ABC40B6C0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8491-590C-4F66-A279-D65E24FF0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30CE5-C2B4-4E26-AAFA-9273099CE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9F0A8-B0D3-41CA-85E6-FA0F4603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3421D-3BBA-4DE3-B37D-BF6D22A35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0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8E402-5775-438F-917B-563C46694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5D240-166D-4C91-94F0-7A3BFE550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80D7D-2F56-46FB-9598-8315E3DAA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6D916-EE3D-4887-895D-7D8788856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C3084-E6CC-44C7-8964-80D8EAD91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5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8EDEF-8115-4324-ADEE-5676EB866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F1AE7-D880-47E2-84E7-E8565FBA2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BAF21-7C2A-46B4-8107-68462AE77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BE3A8B-674F-439E-90F5-241114227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544DC-C0AA-4B76-94D2-E2BF14B3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54B7D4-5E92-4C7E-A171-D38B26FF2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6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C325A-9FBA-40EE-858F-4709DA873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41A82-B8DD-4B98-80F7-7F4215ADF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4DD43E-1091-4F38-85C1-E9F1D1C3A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4C7902-A104-47B3-9DF5-6FA43F5D70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383DCE-6FF3-401C-AB77-FA007ADC3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6827C4-3342-4383-92D1-F0C3F282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32453C-54E4-4E45-ACCC-5F0E009C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F06865-70D8-4958-97D1-A27810993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0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0692C-AD67-42EE-A7DC-78125739C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427F31-133B-460C-8CF2-4A719559A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D3539-4830-4EB1-8ECE-CC0B0FF93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A12EB-F08C-4029-869B-D4CAE9D5D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7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8A9DA6-6CC2-46FF-A8AC-C7F7DF5B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EA4D6F-DC02-4739-9EB4-7891D9236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6E5C5-B61F-4257-A4D0-713ED933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6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BEFD4-C2E0-4B3B-AA90-6CADFD7AD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B740A-6289-4058-94B0-DB3BF45F8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5E082-078A-43E9-BE91-04FEA8FAC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B013F-CFC5-45BC-B6C5-4A6AA4880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17902-4D6A-4386-AF4F-C956797A0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72C78-94ED-490E-98A8-2D877A40B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2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0F7A7-02F8-43E5-B3CA-661F4BF8C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ABB21-2E45-4A80-B54C-8ACA836068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6BAA5-7739-4F77-8253-F60280169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DFB393-8596-454A-824E-D0720C924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5BEDF-CFEA-4C05-8990-F1E97065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1E2AC4-7C62-4697-8E10-71975D41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25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1AC3A3-B5AC-4F53-9885-640EB2459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4FFC3-6B40-4219-8755-A8B2F87E6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D70E7-48F2-4A72-8A32-3B7F1786F4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F0966-3D0A-489E-B4A6-9232D77EA222}" type="datetimeFigureOut">
              <a:rPr lang="en-US" smtClean="0"/>
              <a:t>7/26/2019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482BF-5BD4-40E7-8149-3311E0068E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0D33F-9BCC-479C-8707-E2D93113C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8E52F-8A05-45C7-B713-828D16460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8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1EAA-0EF5-4F4A-8461-C99DCEACEA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A6E13-30F2-41ED-A1FC-D6F8DE821E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D410D9-439F-4762-81A6-F549D12DE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1524" y="6048102"/>
            <a:ext cx="7135906" cy="809897"/>
          </a:xfrm>
          <a:prstGeom prst="round2DiagRect">
            <a:avLst>
              <a:gd name="adj1" fmla="val 21429"/>
              <a:gd name="adj2" fmla="val 0"/>
            </a:avLst>
          </a:prstGeom>
          <a:solidFill>
            <a:schemeClr val="bg1"/>
          </a:solidFill>
          <a:effectLst>
            <a:outerShdw blurRad="3937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990033"/>
                </a:solidFill>
              </a:rPr>
              <a:t>Join us for the </a:t>
            </a:r>
            <a:r>
              <a:rPr lang="en-US" sz="2200" dirty="0" smtClean="0">
                <a:solidFill>
                  <a:srgbClr val="990033"/>
                </a:solidFill>
              </a:rPr>
              <a:t>inaugural </a:t>
            </a:r>
            <a:endParaRPr lang="en-US" sz="2200" dirty="0">
              <a:solidFill>
                <a:srgbClr val="990033"/>
              </a:solidFill>
            </a:endParaRPr>
          </a:p>
          <a:p>
            <a:pPr algn="ctr"/>
            <a:r>
              <a:rPr lang="en-US" sz="2200" b="1" dirty="0">
                <a:solidFill>
                  <a:srgbClr val="990033"/>
                </a:solidFill>
              </a:rPr>
              <a:t>Advanced Practice Provider </a:t>
            </a:r>
            <a:r>
              <a:rPr lang="en-US" sz="2200" b="1" dirty="0" smtClean="0">
                <a:solidFill>
                  <a:srgbClr val="990033"/>
                </a:solidFill>
              </a:rPr>
              <a:t>course </a:t>
            </a:r>
            <a:r>
              <a:rPr lang="en-US" sz="2200" dirty="0" smtClean="0">
                <a:solidFill>
                  <a:srgbClr val="990033"/>
                </a:solidFill>
              </a:rPr>
              <a:t>on Sunday </a:t>
            </a:r>
            <a:r>
              <a:rPr lang="en-US" sz="2200" dirty="0">
                <a:solidFill>
                  <a:srgbClr val="990033"/>
                </a:solidFill>
              </a:rPr>
              <a:t>the 19</a:t>
            </a:r>
            <a:r>
              <a:rPr lang="en-US" sz="2200" baseline="30000" dirty="0">
                <a:solidFill>
                  <a:srgbClr val="990033"/>
                </a:solidFill>
              </a:rPr>
              <a:t>th</a:t>
            </a:r>
            <a:r>
              <a:rPr lang="en-US" sz="2200" dirty="0">
                <a:solidFill>
                  <a:srgbClr val="99003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8186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Lindsay Jacoby</dc:creator>
  <cp:lastModifiedBy>Sheedy, Trina</cp:lastModifiedBy>
  <cp:revision>11</cp:revision>
  <dcterms:created xsi:type="dcterms:W3CDTF">2018-09-19T21:24:33Z</dcterms:created>
  <dcterms:modified xsi:type="dcterms:W3CDTF">2019-07-26T23:57:04Z</dcterms:modified>
</cp:coreProperties>
</file>